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3" autoAdjust="0"/>
    <p:restoredTop sz="9458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4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97AFB-054E-42BA-8386-4BE9B623237A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C3D84-9B8C-4569-881D-8BCED64A207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C3D84-9B8C-4569-881D-8BCED64A2075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3A8482-F57E-4399-B33E-7F60338C50BE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2F327A2-77AB-431A-A090-5E107E3B04F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+mn-lt"/>
              </a:rPr>
              <a:t> 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Література  України  </a:t>
            </a:r>
            <a:r>
              <a:rPr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XVIII – XIX 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ст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.</a:t>
            </a:r>
            <a:endParaRPr lang="uk-U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3286124"/>
            <a:ext cx="8143932" cy="307183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Спочатку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вистави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переважно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релігійного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змісту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присвячені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Різдвяним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Великоднім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святам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Але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з’являються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драми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моралістичного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змісту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виступають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реальні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постаті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“Лазарь”, “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блудний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тощо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Рома\Desktop\IMG_5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500726" cy="2747984"/>
          </a:xfrm>
          <a:prstGeom prst="round2Same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72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другій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половині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18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популярними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побутово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історичні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У них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постали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герої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Визвольної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постаті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Б.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Хмельницького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Палія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Мазепи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українського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козацтва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Рома\Desktop\IstUkr8-povni-25-bog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43248"/>
            <a:ext cx="4457700" cy="2933703"/>
          </a:xfrm>
          <a:prstGeom prst="rect">
            <a:avLst/>
          </a:prstGeom>
          <a:noFill/>
        </p:spPr>
      </p:pic>
      <p:pic>
        <p:nvPicPr>
          <p:cNvPr id="10243" name="Picture 3" descr="C:\Users\Рома\Desktop\mazep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428868"/>
            <a:ext cx="2571768" cy="382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900486" cy="45720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Творчість Т. Г. Шевченка мала великий вплив на подальший розвиток української літератури, суспільної та політичної думки. Творчість письменника надихала багатьох інших, його політичні ідеї, які були викладені в одній з програм Кирило – </a:t>
            </a:r>
            <a:r>
              <a:rPr lang="uk-UA" dirty="0" err="1" smtClean="0"/>
              <a:t>Мефодієвського</a:t>
            </a:r>
            <a:r>
              <a:rPr lang="uk-UA" dirty="0" smtClean="0"/>
              <a:t> братства, залишалися популярними і набули подальшого розвитку.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Рома\Desktop\00436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3929058" cy="5429264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5262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Підготував цю презентацію я(Ромко)))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Це моя перша презентація!</a:t>
            </a:r>
            <a:br>
              <a:rPr lang="uk-UA" dirty="0" smtClean="0"/>
            </a:br>
            <a:r>
              <a:rPr lang="uk-UA" dirty="0" smtClean="0"/>
              <a:t>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Всьо</a:t>
            </a:r>
            <a:r>
              <a:rPr lang="uk-UA" dirty="0" smtClean="0"/>
              <a:t> Кінець дякую за перегляд..))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219200"/>
          </a:xfrm>
        </p:spPr>
        <p:txBody>
          <a:bodyPr/>
          <a:lstStyle/>
          <a:p>
            <a:r>
              <a:rPr lang="uk-UA" dirty="0" smtClean="0"/>
              <a:t>      Скажіть хай поставлять 12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429256" cy="47091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початку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Козацької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виразно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позначилися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 в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літературі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впливи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релігійної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полеміки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початку 17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пізніше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літературі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довгий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переважали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духовні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інтереси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над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світськими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внаслідок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того,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більша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частина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авторів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духовні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особи.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позначилося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духовних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віршах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прославляли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Ісуса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Христа,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Богоматір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святих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Рома\Desktop\1274972201_18f0c104c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643306" cy="356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471858" cy="49053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Священик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Дмитро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Туптало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талановитий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письменник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написав 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збірник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пісень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– “Руно орошенное” у 1680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.,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фундаментальну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працю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полемічного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характеру – “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Житія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святих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” у 12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частинах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Були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пісні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повчальні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– про смерть,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тлінність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uk-UA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Дмитро Туптало</a:t>
            </a:r>
            <a:endParaRPr lang="uk-UA" dirty="0"/>
          </a:p>
        </p:txBody>
      </p:sp>
      <p:pic>
        <p:nvPicPr>
          <p:cNvPr id="2050" name="Picture 2" descr="C:\Users\Рома\Desktop\c06ae2bf-7670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643050"/>
            <a:ext cx="2714612" cy="3286148"/>
          </a:xfrm>
          <a:prstGeom prst="rect">
            <a:avLst/>
          </a:prstGeom>
          <a:noFill/>
        </p:spPr>
      </p:pic>
      <p:pic>
        <p:nvPicPr>
          <p:cNvPr id="2051" name="Picture 3" descr="C:\Users\Рома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214314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2905132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Але почали з’являтися багато пісень, які мали світське спрямування – любовні, політичні, що прославляли героїв – Богдана Хмельницького, Богуна, Палія, Мазепа був автором популярної у той час пісні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“Всі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покою щиро прагнуть, а не в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єден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гуж всі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тянуть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... ”, також не доведено його авторство іншої пісні :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“Ой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біла тій чайці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небозі...”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5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3074" name="Picture 2" descr="C:\Users\Рома\Desktop\3212663e0b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792670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Широко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представлені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оповідання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переважно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релігійного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змісту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–про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святих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чудеса.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Чималою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популярністю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користувалась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проповідницька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література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Рома\Desktop\2b28fb8d9383d63df06513cbdde1339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876"/>
            <a:ext cx="1905000" cy="2571750"/>
          </a:xfrm>
          <a:prstGeom prst="rect">
            <a:avLst/>
          </a:prstGeom>
          <a:noFill/>
        </p:spPr>
      </p:pic>
      <p:pic>
        <p:nvPicPr>
          <p:cNvPr id="4099" name="Picture 3" descr="C:\Users\Рома\Desktop\new_26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876"/>
            <a:ext cx="438943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428604"/>
            <a:ext cx="4371948" cy="6119842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Теорію</a:t>
            </a:r>
            <a:r>
              <a:rPr lang="ru-RU" dirty="0" smtClean="0"/>
              <a:t> </a:t>
            </a:r>
            <a:r>
              <a:rPr lang="ru-RU" dirty="0" err="1" smtClean="0"/>
              <a:t>проповіді</a:t>
            </a:r>
            <a:r>
              <a:rPr lang="ru-RU" dirty="0" smtClean="0"/>
              <a:t> </a:t>
            </a:r>
            <a:r>
              <a:rPr lang="ru-RU" dirty="0" err="1" smtClean="0"/>
              <a:t>розробив</a:t>
            </a:r>
            <a:r>
              <a:rPr lang="ru-RU" dirty="0" smtClean="0"/>
              <a:t> Й. </a:t>
            </a:r>
            <a:r>
              <a:rPr lang="ru-RU" dirty="0" err="1" smtClean="0"/>
              <a:t>Галятовський</a:t>
            </a:r>
            <a:r>
              <a:rPr lang="ru-RU" dirty="0" smtClean="0"/>
              <a:t>, ним же видано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збірок</a:t>
            </a:r>
            <a:r>
              <a:rPr lang="ru-RU" dirty="0" smtClean="0"/>
              <a:t> </a:t>
            </a:r>
            <a:r>
              <a:rPr lang="ru-RU" dirty="0" err="1" smtClean="0"/>
              <a:t>проповідей</a:t>
            </a:r>
            <a:r>
              <a:rPr lang="ru-RU" dirty="0" smtClean="0"/>
              <a:t>. </a:t>
            </a:r>
            <a:r>
              <a:rPr lang="ru-RU" dirty="0" err="1" smtClean="0"/>
              <a:t>Відомими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проповіді</a:t>
            </a:r>
            <a:r>
              <a:rPr lang="ru-RU" dirty="0" smtClean="0"/>
              <a:t> Л. Барановича, А. </a:t>
            </a:r>
            <a:r>
              <a:rPr lang="ru-RU" dirty="0" err="1" smtClean="0"/>
              <a:t>Радивилонського</a:t>
            </a:r>
            <a:r>
              <a:rPr lang="ru-RU" dirty="0" smtClean="0"/>
              <a:t>, Л. </a:t>
            </a:r>
            <a:r>
              <a:rPr lang="ru-RU" dirty="0" err="1" smtClean="0"/>
              <a:t>Мацієвича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Рома\Desktop\1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0052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219075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Великий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інтерес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викликала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так звана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паломницька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література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Найвідомішим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твором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напрямку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у 18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столітті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стало “Странствование” В. Григоровича –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Барського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описані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мандрівки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автора по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країнам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Східної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Європи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та Сходу,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тривали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24 роки.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Рома\Desktop\stranstvovaniya-vasiliya-grigorovicha-barskogo-po-svyatyim-mestam-vostoka-s-1723-po-1747-g_6223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2540001" cy="3594100"/>
          </a:xfrm>
          <a:prstGeom prst="rect">
            <a:avLst/>
          </a:prstGeom>
          <a:noFill/>
        </p:spPr>
      </p:pic>
      <p:pic>
        <p:nvPicPr>
          <p:cNvPr id="6147" name="Picture 3" descr="C:\Users\Рома\Desktop\bca39-1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3810000" cy="2571750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97630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Улюбленим</a:t>
            </a:r>
            <a:r>
              <a:rPr lang="ru-RU" dirty="0" smtClean="0"/>
              <a:t> видом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17 </a:t>
            </a:r>
            <a:r>
              <a:rPr lang="ru-RU" dirty="0" err="1" smtClean="0"/>
              <a:t>середини</a:t>
            </a:r>
            <a:r>
              <a:rPr lang="ru-RU" dirty="0" smtClean="0"/>
              <a:t> 18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драма.</a:t>
            </a:r>
            <a:endParaRPr lang="uk-UA" dirty="0"/>
          </a:p>
        </p:txBody>
      </p:sp>
      <p:pic>
        <p:nvPicPr>
          <p:cNvPr id="7170" name="Picture 2" descr="C:\Users\Рома\Desktop\1-legendi_starogo_lvova_ekskursiyi_dlya_vsihkozh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38300"/>
            <a:ext cx="6350000" cy="4933972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785950"/>
          </a:xfrm>
        </p:spPr>
        <p:txBody>
          <a:bodyPr/>
          <a:lstStyle/>
          <a:p>
            <a:r>
              <a:rPr lang="ru-RU" dirty="0" smtClean="0"/>
              <a:t>Зародилась вона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польської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початку 17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відбувалася</a:t>
            </a:r>
            <a:r>
              <a:rPr lang="ru-RU" dirty="0" smtClean="0"/>
              <a:t> за сценою, а на </a:t>
            </a:r>
            <a:r>
              <a:rPr lang="ru-RU" dirty="0" err="1" smtClean="0"/>
              <a:t>сцені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розповідалося</a:t>
            </a:r>
            <a:r>
              <a:rPr lang="ru-RU" dirty="0" smtClean="0"/>
              <a:t> про </a:t>
            </a:r>
            <a:r>
              <a:rPr lang="ru-RU" dirty="0" err="1" smtClean="0"/>
              <a:t>події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2192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8194" name="Picture 2" descr="C:\Users\Рома\Desktop\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605886" cy="439890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</TotalTime>
  <Words>354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Література  України  XVIII – XIX ст.</vt:lpstr>
      <vt:lpstr>Слайд 2</vt:lpstr>
      <vt:lpstr>               Дмитро Туптало</vt:lpstr>
      <vt:lpstr>Слайд 4</vt:lpstr>
      <vt:lpstr>Слайд 5</vt:lpstr>
      <vt:lpstr>Слайд 6</vt:lpstr>
      <vt:lpstr>Слайд 7</vt:lpstr>
      <vt:lpstr>Улюбленим видом літератури кінця 17 середини 18 століття була драма.</vt:lpstr>
      <vt:lpstr>Слайд 9</vt:lpstr>
      <vt:lpstr>Слайд 10</vt:lpstr>
      <vt:lpstr>Слайд 11</vt:lpstr>
      <vt:lpstr>Слайд 12</vt:lpstr>
      <vt:lpstr>Підготував цю презентацію я(Ромко)))</vt:lpstr>
      <vt:lpstr>           Це моя перша презентація!   </vt:lpstr>
      <vt:lpstr>Всьо Кінець дякую за перегляд..))</vt:lpstr>
      <vt:lpstr>      Скажіть хай поставлять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 України  XVIII – XIX ст.</dc:title>
  <dc:creator>Рома</dc:creator>
  <cp:lastModifiedBy>Рома</cp:lastModifiedBy>
  <cp:revision>10</cp:revision>
  <dcterms:created xsi:type="dcterms:W3CDTF">2014-11-26T19:11:31Z</dcterms:created>
  <dcterms:modified xsi:type="dcterms:W3CDTF">2014-11-26T20:29:06Z</dcterms:modified>
</cp:coreProperties>
</file>